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327" r:id="rId3"/>
    <p:sldId id="328" r:id="rId4"/>
  </p:sldIdLst>
  <p:sldSz cx="17346613" cy="9756775"/>
  <p:notesSz cx="6858000" cy="9144000"/>
  <p:defaultTextStyle>
    <a:defPPr>
      <a:defRPr lang="nl-NL"/>
    </a:defPPr>
    <a:lvl1pPr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649288" indent="-192088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1300163" indent="-385763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949450" indent="-577850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2600325" indent="-771525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F2E1B"/>
    <a:srgbClr val="B3011B"/>
    <a:srgbClr val="A8011B"/>
    <a:srgbClr val="B72E1B"/>
    <a:srgbClr val="00332B"/>
    <a:srgbClr val="E8CDCC"/>
    <a:srgbClr val="BE2E1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582" y="-102"/>
      </p:cViewPr>
      <p:guideLst>
        <p:guide orient="horz" pos="3073"/>
        <p:guide pos="546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04BF788-7A69-4E3B-84F5-9C0E301C04F1}" type="datetime1">
              <a:rPr lang="nl-NL"/>
              <a:pPr/>
              <a:t>31-8-2015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B2BBCA8-5D3C-4FD4-8F02-CAE48E61BE3D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7691D36-BA8D-4B7E-9B62-DE82DDC97BBD}" type="datetime1">
              <a:rPr lang="nl-NL"/>
              <a:pPr/>
              <a:t>31-8-2015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8B20917-EA9B-4D1A-8878-46E70D9DD95E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649288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300163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949450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600325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3251378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800001" y="1800000"/>
            <a:ext cx="6604358" cy="61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884609" y="1800000"/>
            <a:ext cx="6663792" cy="61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3DC3E0-9A6D-431B-B4FE-3423D262DC0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E99DB6B-5135-467A-B0BB-A8383352B270}" type="datetime1">
              <a:rPr lang="nl-NL"/>
              <a:pPr/>
              <a:t>31-8-2015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800000" y="1800000"/>
            <a:ext cx="13748400" cy="6120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5BF1B6-A87A-4C0D-B210-93E25ED19C5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46F7F7-7D3F-4655-88AE-830F9E72783E}" type="datetime1">
              <a:rPr lang="nl-NL"/>
              <a:pPr/>
              <a:t>31-8-2015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99999" y="1800000"/>
            <a:ext cx="6604359" cy="900000"/>
          </a:xfrm>
        </p:spPr>
        <p:txBody>
          <a:bodyPr/>
          <a:lstStyle>
            <a:lvl1pPr marL="0" indent="0">
              <a:buNone/>
              <a:defRPr sz="2500" b="1"/>
            </a:lvl1pPr>
            <a:lvl2pPr marL="650276" indent="0">
              <a:buNone/>
              <a:defRPr sz="2800" b="1"/>
            </a:lvl2pPr>
            <a:lvl3pPr marL="1300551" indent="0">
              <a:buNone/>
              <a:defRPr sz="2600" b="1"/>
            </a:lvl3pPr>
            <a:lvl4pPr marL="1950827" indent="0">
              <a:buNone/>
              <a:defRPr sz="2300" b="1"/>
            </a:lvl4pPr>
            <a:lvl5pPr marL="2601102" indent="0">
              <a:buNone/>
              <a:defRPr sz="2300" b="1"/>
            </a:lvl5pPr>
            <a:lvl6pPr marL="3251378" indent="0">
              <a:buNone/>
              <a:defRPr sz="2300" b="1"/>
            </a:lvl6pPr>
            <a:lvl7pPr marL="3901653" indent="0">
              <a:buNone/>
              <a:defRPr sz="2300" b="1"/>
            </a:lvl7pPr>
            <a:lvl8pPr marL="4551929" indent="0">
              <a:buNone/>
              <a:defRPr sz="2300" b="1"/>
            </a:lvl8pPr>
            <a:lvl9pPr marL="5202204" indent="0">
              <a:buNone/>
              <a:defRPr sz="2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800001" y="2700000"/>
            <a:ext cx="6604358" cy="52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8884608" y="1800000"/>
            <a:ext cx="6662883" cy="900000"/>
          </a:xfrm>
        </p:spPr>
        <p:txBody>
          <a:bodyPr/>
          <a:lstStyle>
            <a:lvl1pPr marL="0" indent="0">
              <a:buNone/>
              <a:defRPr sz="2500" b="1"/>
            </a:lvl1pPr>
            <a:lvl2pPr marL="650276" indent="0">
              <a:buNone/>
              <a:defRPr sz="2800" b="1"/>
            </a:lvl2pPr>
            <a:lvl3pPr marL="1300551" indent="0">
              <a:buNone/>
              <a:defRPr sz="2600" b="1"/>
            </a:lvl3pPr>
            <a:lvl4pPr marL="1950827" indent="0">
              <a:buNone/>
              <a:defRPr sz="2300" b="1"/>
            </a:lvl4pPr>
            <a:lvl5pPr marL="2601102" indent="0">
              <a:buNone/>
              <a:defRPr sz="2300" b="1"/>
            </a:lvl5pPr>
            <a:lvl6pPr marL="3251378" indent="0">
              <a:buNone/>
              <a:defRPr sz="2300" b="1"/>
            </a:lvl6pPr>
            <a:lvl7pPr marL="3901653" indent="0">
              <a:buNone/>
              <a:defRPr sz="2300" b="1"/>
            </a:lvl7pPr>
            <a:lvl8pPr marL="4551929" indent="0">
              <a:buNone/>
              <a:defRPr sz="2300" b="1"/>
            </a:lvl8pPr>
            <a:lvl9pPr marL="5202204" indent="0">
              <a:buNone/>
              <a:defRPr sz="2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8884609" y="2700000"/>
            <a:ext cx="6663792" cy="52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0195A8-6011-46BD-A31F-EE966521771E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12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6C88E36-C5F3-45AD-8990-A2EAE86DC291}" type="datetime1">
              <a:rPr lang="nl-NL"/>
              <a:pPr/>
              <a:t>31-8-2015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1AECE0-BAE8-4774-A95D-81713BA7C8B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1EFE43A-17A2-4E85-894A-BE111558FDC9}" type="datetime1">
              <a:rPr lang="nl-NL"/>
              <a:pPr/>
              <a:t>31-8-2015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637861" y="554351"/>
            <a:ext cx="11932361" cy="6711476"/>
          </a:xfrm>
        </p:spPr>
        <p:txBody>
          <a:bodyPr rtlCol="0">
            <a:noAutofit/>
          </a:bodyPr>
          <a:lstStyle>
            <a:lvl1pPr marL="0" indent="0">
              <a:buNone/>
              <a:defRPr sz="4600"/>
            </a:lvl1pPr>
            <a:lvl2pPr marL="650276" indent="0">
              <a:buNone/>
              <a:defRPr sz="4000"/>
            </a:lvl2pPr>
            <a:lvl3pPr marL="1300551" indent="0">
              <a:buNone/>
              <a:defRPr sz="3400"/>
            </a:lvl3pPr>
            <a:lvl4pPr marL="1950827" indent="0">
              <a:buNone/>
              <a:defRPr sz="2800"/>
            </a:lvl4pPr>
            <a:lvl5pPr marL="2601102" indent="0">
              <a:buNone/>
              <a:defRPr sz="2800"/>
            </a:lvl5pPr>
            <a:lvl6pPr marL="3251378" indent="0">
              <a:buNone/>
              <a:defRPr sz="2800"/>
            </a:lvl6pPr>
            <a:lvl7pPr marL="3901653" indent="0">
              <a:buNone/>
              <a:defRPr sz="2800"/>
            </a:lvl7pPr>
            <a:lvl8pPr marL="4551929" indent="0">
              <a:buNone/>
              <a:defRPr sz="2800"/>
            </a:lvl8pPr>
            <a:lvl9pPr marL="5202204" indent="0">
              <a:buNone/>
              <a:defRPr sz="28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637861" y="7265828"/>
            <a:ext cx="11932361" cy="796768"/>
          </a:xfrm>
        </p:spPr>
        <p:txBody>
          <a:bodyPr/>
          <a:lstStyle>
            <a:lvl1pPr marL="0" indent="0" algn="ctr">
              <a:buNone/>
              <a:defRPr sz="1800"/>
            </a:lvl1pPr>
            <a:lvl2pPr marL="650276" indent="0">
              <a:buNone/>
              <a:defRPr sz="1700"/>
            </a:lvl2pPr>
            <a:lvl3pPr marL="1300551" indent="0">
              <a:buNone/>
              <a:defRPr sz="1400"/>
            </a:lvl3pPr>
            <a:lvl4pPr marL="1950827" indent="0">
              <a:buNone/>
              <a:defRPr sz="1300"/>
            </a:lvl4pPr>
            <a:lvl5pPr marL="2601102" indent="0">
              <a:buNone/>
              <a:defRPr sz="1300"/>
            </a:lvl5pPr>
            <a:lvl6pPr marL="3251378" indent="0">
              <a:buNone/>
              <a:defRPr sz="1300"/>
            </a:lvl6pPr>
            <a:lvl7pPr marL="3901653" indent="0">
              <a:buNone/>
              <a:defRPr sz="1300"/>
            </a:lvl7pPr>
            <a:lvl8pPr marL="4551929" indent="0">
              <a:buNone/>
              <a:defRPr sz="1300"/>
            </a:lvl8pPr>
            <a:lvl9pPr marL="5202204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F672DA-04C5-42F3-A3A3-1260AD4AF7BF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188E06F-4B58-450D-BB3A-6076D09C4342}" type="datetime1">
              <a:rPr lang="nl-NL"/>
              <a:pPr/>
              <a:t>31-8-2015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pagina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D93CEF-C28E-454B-8E13-A3F0E0421759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9E4BD1E-0364-4A72-9E13-38FD2B79C2C9}" type="datetime1">
              <a:rPr lang="nl-NL"/>
              <a:pPr/>
              <a:t>31-8-2015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800000" y="1800000"/>
            <a:ext cx="13748400" cy="6120000"/>
          </a:xfrm>
        </p:spPr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4CF107-3EE3-4F31-8FB6-974BC9819E4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6A24C1-9FC9-4135-B6BE-FF04B93826C7}" type="datetime1">
              <a:rPr lang="nl-NL"/>
              <a:pPr/>
              <a:t>31-8-2015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800225" y="720725"/>
            <a:ext cx="137477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800225" y="1800225"/>
            <a:ext cx="13747750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44550" y="8916988"/>
            <a:ext cx="835025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9FFD394-7CD6-417A-83D3-F8ED222A81C2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00225" y="8916988"/>
            <a:ext cx="7615238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0013950" y="8916988"/>
            <a:ext cx="1231900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9B4359D2-AAAB-4127-AEA5-8AEB70577DEE}" type="datetime1">
              <a:rPr lang="nl-NL"/>
              <a:pPr/>
              <a:t>31-8-2015</a:t>
            </a:fld>
            <a:endParaRPr lang="nl-NL"/>
          </a:p>
        </p:txBody>
      </p:sp>
      <p:pic>
        <p:nvPicPr>
          <p:cNvPr id="1031" name="Afbeelding 9" descr="Combinatielogo_Universiteit_A_WIT_200px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245850" y="8643938"/>
            <a:ext cx="533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49288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BE2E1A"/>
          </a:solidFill>
          <a:latin typeface="+mj-lt"/>
          <a:ea typeface="ＭＳ Ｐゴシック" charset="0"/>
          <a:cs typeface="ＭＳ Ｐゴシック" charset="0"/>
        </a:defRPr>
      </a:lvl1pPr>
      <a:lvl2pPr algn="l" defTabSz="649288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649288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649288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649288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649288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649288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649288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649288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8775" indent="-358775" algn="l" defTabSz="649288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19138" indent="-358775" algn="l" defTabSz="649288" rtl="0" eaLnBrk="1" fontAlgn="base" hangingPunct="1">
        <a:spcBef>
          <a:spcPct val="0"/>
        </a:spcBef>
        <a:spcAft>
          <a:spcPct val="0"/>
        </a:spcAft>
        <a:buFont typeface="Lucida Grande" charset="0"/>
        <a:buChar char="-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14425" indent="-358775" algn="l" defTabSz="649288" rtl="0" eaLnBrk="1" fontAlgn="base" hangingPunct="1">
        <a:spcBef>
          <a:spcPct val="0"/>
        </a:spcBef>
        <a:spcAft>
          <a:spcPct val="0"/>
        </a:spcAft>
        <a:buFont typeface="Lucida Grande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11300" indent="-358775" algn="l" defTabSz="649288" rtl="0" eaLnBrk="1" fontAlgn="base" hangingPunct="1">
        <a:spcBef>
          <a:spcPct val="0"/>
        </a:spcBef>
        <a:spcAft>
          <a:spcPct val="0"/>
        </a:spcAft>
        <a:buFont typeface="Lucida Grande" charset="0"/>
        <a:buChar char="-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906588" indent="-358775" algn="l" defTabSz="649288" rtl="0" eaLnBrk="1" fontAlgn="base" hangingPunct="1">
        <a:spcBef>
          <a:spcPct val="0"/>
        </a:spcBef>
        <a:spcAft>
          <a:spcPct val="0"/>
        </a:spcAft>
        <a:buFont typeface="Lucida Grande" charset="0"/>
        <a:buChar char="-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576516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791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067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342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76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551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827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102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378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653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929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204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800225" y="720725"/>
            <a:ext cx="137477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819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800225" y="1800225"/>
            <a:ext cx="13747750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44550" y="8916988"/>
            <a:ext cx="835025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6C1A8B-0080-478B-B77B-7D41ED7F5B9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00225" y="8916988"/>
            <a:ext cx="7615238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0013950" y="8916988"/>
            <a:ext cx="1231900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FB33D30F-A701-4E06-8BD8-C28923ED1970}" type="datetime1">
              <a:rPr lang="nl-NL"/>
              <a:pPr/>
              <a:t>31-8-2015</a:t>
            </a:fld>
            <a:endParaRPr lang="nl-NL"/>
          </a:p>
        </p:txBody>
      </p:sp>
      <p:pic>
        <p:nvPicPr>
          <p:cNvPr id="8199" name="Afbeelding 7" descr="Combinatielogo_Universiteit_A_WIT_200px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245850" y="8643938"/>
            <a:ext cx="533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492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8775" indent="-358775" algn="l" defTabSz="649288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500" kern="12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19138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 charset="0"/>
        <a:buChar char="-"/>
        <a:defRPr sz="2500" kern="1200">
          <a:solidFill>
            <a:srgbClr val="000000"/>
          </a:solidFill>
          <a:latin typeface="+mn-lt"/>
          <a:ea typeface="ＭＳ Ｐゴシック" charset="0"/>
          <a:cs typeface="+mn-cs"/>
        </a:defRPr>
      </a:lvl2pPr>
      <a:lvl3pPr marL="1114425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 charset="0"/>
        <a:buChar char="–"/>
        <a:defRPr sz="2100" kern="12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1511300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 charset="0"/>
        <a:buChar char="-"/>
        <a:defRPr sz="2100" kern="12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1906588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 charset="0"/>
        <a:buChar char="-"/>
        <a:defRPr sz="2100" kern="12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3576516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791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067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342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76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551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827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102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378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653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929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204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>
              <a:ea typeface="ＭＳ Ｐゴシック" pitchFamily="34" charset="-128"/>
            </a:endParaRPr>
          </a:p>
        </p:txBody>
      </p:sp>
      <p:sp>
        <p:nvSpPr>
          <p:cNvPr id="12290" name="Tijdelijke aanduiding voor inhoud 2"/>
          <p:cNvSpPr>
            <a:spLocks noGrp="1"/>
          </p:cNvSpPr>
          <p:nvPr>
            <p:ph idx="1"/>
          </p:nvPr>
        </p:nvSpPr>
        <p:spPr>
          <a:xfrm>
            <a:off x="1800225" y="1800225"/>
            <a:ext cx="13747750" cy="6119813"/>
          </a:xfrm>
        </p:spPr>
        <p:txBody>
          <a:bodyPr/>
          <a:lstStyle/>
          <a:p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>
              <a:ea typeface="ＭＳ Ｐゴシック" pitchFamily="34" charset="-128"/>
            </a:endParaRPr>
          </a:p>
        </p:txBody>
      </p:sp>
      <p:sp>
        <p:nvSpPr>
          <p:cNvPr id="13314" name="Tijdelijke aanduiding voor inhoud 2"/>
          <p:cNvSpPr>
            <a:spLocks noGrp="1"/>
          </p:cNvSpPr>
          <p:nvPr>
            <p:ph idx="1"/>
          </p:nvPr>
        </p:nvSpPr>
        <p:spPr>
          <a:xfrm>
            <a:off x="1800225" y="1800225"/>
            <a:ext cx="13747750" cy="6119813"/>
          </a:xfrm>
        </p:spPr>
        <p:txBody>
          <a:bodyPr/>
          <a:lstStyle/>
          <a:p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 PPT Dubbellogo NL 2014 Br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RU Titeldia'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 PPT Dubbellogo NL 2014 BrB</Template>
  <TotalTime>0</TotalTime>
  <Words>0</Words>
  <Application>Microsoft Office PowerPoint</Application>
  <PresentationFormat>Aangepast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ＭＳ Ｐゴシック</vt:lpstr>
      <vt:lpstr>Lucida Grande</vt:lpstr>
      <vt:lpstr>Calibri</vt:lpstr>
      <vt:lpstr>RU PPT Dubbellogo NL 2014 BrB</vt:lpstr>
      <vt:lpstr>RU Titeldia's</vt:lpstr>
      <vt:lpstr>Dia 1</vt:lpstr>
      <vt:lpstr>Dia 2</vt:lpstr>
    </vt:vector>
  </TitlesOfParts>
  <Company>Radboud Universiteit Nijmegen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u474122</dc:creator>
  <cp:lastModifiedBy>u474122</cp:lastModifiedBy>
  <cp:revision>1</cp:revision>
  <dcterms:created xsi:type="dcterms:W3CDTF">2015-08-31T09:22:46Z</dcterms:created>
  <dcterms:modified xsi:type="dcterms:W3CDTF">2015-08-31T09:23:11Z</dcterms:modified>
</cp:coreProperties>
</file>